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</p:sldMasterIdLst>
  <p:notesMasterIdLst>
    <p:notesMasterId r:id="rId15"/>
  </p:notesMasterIdLst>
  <p:handoutMasterIdLst>
    <p:handoutMasterId r:id="rId16"/>
  </p:handoutMasterIdLst>
  <p:sldIdLst>
    <p:sldId id="275" r:id="rId2"/>
    <p:sldId id="257" r:id="rId3"/>
    <p:sldId id="284" r:id="rId4"/>
    <p:sldId id="281" r:id="rId5"/>
    <p:sldId id="289" r:id="rId6"/>
    <p:sldId id="282" r:id="rId7"/>
    <p:sldId id="283" r:id="rId8"/>
    <p:sldId id="287" r:id="rId9"/>
    <p:sldId id="291" r:id="rId10"/>
    <p:sldId id="285" r:id="rId11"/>
    <p:sldId id="290" r:id="rId12"/>
    <p:sldId id="286" r:id="rId13"/>
    <p:sldId id="28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E9F"/>
    <a:srgbClr val="FFD500"/>
    <a:srgbClr val="13B09B"/>
    <a:srgbClr val="0290F8"/>
    <a:srgbClr val="FE59D0"/>
    <a:srgbClr val="F55455"/>
    <a:srgbClr val="FF9732"/>
    <a:srgbClr val="02B64E"/>
    <a:srgbClr val="1BCFE9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895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52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5/11/23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5/11/23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8528356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FAC9B87F-F9AE-8345-8C25-5CF59F10E868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</p:spTree>
    <p:extLst>
      <p:ext uri="{BB962C8B-B14F-4D97-AF65-F5344CB8AC3E}">
        <p14:creationId xmlns:p14="http://schemas.microsoft.com/office/powerpoint/2010/main" val="331846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47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8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B2E47-057D-E34B-BDAE-4300ED168BB2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453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9AE35F-2131-C647-ADC8-420B256B152A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1522502-CB5B-B642-8AF0-A837898DA5AD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82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2C7AD5-AE97-0449-8108-1B2564F0376B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1E0A7B-15F6-3644-A375-2BA9B003DEB8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5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A8D25D-FF40-234F-9D8D-D3DE40529A8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6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38E7D4-1AA5-2543-9640-A0EEBB66977D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AC93D-2425-9842-884A-8752FD7948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0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BA61A-3EB3-664B-BB06-64EE2F0D4B5E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1D11DF-A5BF-E744-BA9B-D578BAD44DAB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32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2023 Prime Lessons (primelessons.org) CC-BY-NC-SA.  (Last edit: 05/11/2023)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7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2A8002-2827-044C-9DE5-F1A0B1B3CD97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82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65" r:id="rId12"/>
    <p:sldLayoutId id="2147483766" r:id="rId13"/>
    <p:sldLayoutId id="2147483767" r:id="rId14"/>
    <p:sldLayoutId id="2147483768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Managing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7078-ACA0-AD47-8A59-3B9A491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projects IN 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ED02-7571-C045-82D9-068944F3D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5439897" cy="5082601"/>
          </a:xfrm>
        </p:spPr>
        <p:txBody>
          <a:bodyPr/>
          <a:lstStyle/>
          <a:p>
            <a:r>
              <a:rPr lang="en-US" dirty="0"/>
              <a:t>SPIKE Prime files have a .</a:t>
            </a:r>
            <a:r>
              <a:rPr lang="en-US" dirty="0" err="1"/>
              <a:t>llsp</a:t>
            </a:r>
            <a:r>
              <a:rPr lang="en-US" dirty="0"/>
              <a:t> (SPIKE 2) or .llsp3 (SPIKE 3) extension. </a:t>
            </a:r>
          </a:p>
          <a:p>
            <a:r>
              <a:rPr lang="en-US" dirty="0"/>
              <a:t>You can find all the files saved in your My Documents folder inside a folder called LEGO Education SPIKE Prime</a:t>
            </a:r>
          </a:p>
          <a:p>
            <a:r>
              <a:rPr lang="en-US" dirty="0"/>
              <a:t>You can email or share these files with anyone</a:t>
            </a:r>
          </a:p>
          <a:p>
            <a:r>
              <a:rPr lang="en-US" dirty="0"/>
              <a:t>Projects do auto-save, however, it is good practice to backup your project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A9437-5FF0-434F-A7C4-915D4E1F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134A7-9431-CB44-BF80-0C860937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6E401-B6F4-4BD3-B982-18BCE533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985" y="1452488"/>
            <a:ext cx="3141976" cy="587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29870E-0417-45F4-A6D1-66E90A19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526" y="2040012"/>
            <a:ext cx="1633924" cy="14381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F024B6-D6B4-4DF7-8C39-39C767987BDA}"/>
              </a:ext>
            </a:extLst>
          </p:cNvPr>
          <p:cNvSpPr txBox="1"/>
          <p:nvPr/>
        </p:nvSpPr>
        <p:spPr>
          <a:xfrm>
            <a:off x="271658" y="3815512"/>
            <a:ext cx="5084996" cy="159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In the iOS App version,  go to My Projects. 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Click on the Edit Icon [1]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Pick the Project you want to share [2]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Select Share from the bottom menu [3]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3C7C71-FE39-44F5-8A6C-8528913D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849" y="3699148"/>
            <a:ext cx="3144409" cy="24342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4399EC-ECFD-4057-8711-EA3523EA2C99}"/>
              </a:ext>
            </a:extLst>
          </p:cNvPr>
          <p:cNvSpPr/>
          <p:nvPr/>
        </p:nvSpPr>
        <p:spPr>
          <a:xfrm>
            <a:off x="8526162" y="3937906"/>
            <a:ext cx="271849" cy="22632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EF2772-58C4-4A08-9225-48E3A9C04D99}"/>
              </a:ext>
            </a:extLst>
          </p:cNvPr>
          <p:cNvSpPr/>
          <p:nvPr/>
        </p:nvSpPr>
        <p:spPr>
          <a:xfrm>
            <a:off x="5595176" y="4203467"/>
            <a:ext cx="379316" cy="51063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C2D362-C06E-4AA4-BA3E-EB64A0EB7044}"/>
              </a:ext>
            </a:extLst>
          </p:cNvPr>
          <p:cNvSpPr/>
          <p:nvPr/>
        </p:nvSpPr>
        <p:spPr>
          <a:xfrm>
            <a:off x="7607268" y="5974494"/>
            <a:ext cx="282521" cy="21516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A60E34-9DDB-46D9-B4A5-C0A6A70EB218}"/>
              </a:ext>
            </a:extLst>
          </p:cNvPr>
          <p:cNvSpPr txBox="1"/>
          <p:nvPr/>
        </p:nvSpPr>
        <p:spPr>
          <a:xfrm>
            <a:off x="5557849" y="467815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5FE46F-9E51-4E7D-AD15-58918CB869E3}"/>
              </a:ext>
            </a:extLst>
          </p:cNvPr>
          <p:cNvSpPr txBox="1"/>
          <p:nvPr/>
        </p:nvSpPr>
        <p:spPr>
          <a:xfrm>
            <a:off x="8468154" y="415642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A54173-ABF5-469E-80D8-1CA5415D2991}"/>
              </a:ext>
            </a:extLst>
          </p:cNvPr>
          <p:cNvSpPr txBox="1"/>
          <p:nvPr/>
        </p:nvSpPr>
        <p:spPr>
          <a:xfrm>
            <a:off x="7842053" y="586445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31337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7078-ACA0-AD47-8A59-3B9A491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projects IN ROBOT INVENTOR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ED02-7571-C045-82D9-068944F3D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547541" cy="5082601"/>
          </a:xfrm>
        </p:spPr>
        <p:txBody>
          <a:bodyPr/>
          <a:lstStyle/>
          <a:p>
            <a:r>
              <a:rPr lang="en-US" dirty="0"/>
              <a:t>Robot inventor files have an .</a:t>
            </a:r>
            <a:r>
              <a:rPr lang="en-US" dirty="0" err="1"/>
              <a:t>lms</a:t>
            </a:r>
            <a:r>
              <a:rPr lang="en-US" dirty="0"/>
              <a:t> extension</a:t>
            </a:r>
          </a:p>
          <a:p>
            <a:r>
              <a:rPr lang="en-US" dirty="0"/>
              <a:t>Projects auto-save. However, if you want to change the name and location of the saved file, you can do so using the three dots next to the Project name.</a:t>
            </a:r>
          </a:p>
          <a:p>
            <a:r>
              <a:rPr lang="en-US" dirty="0"/>
              <a:t>Sharing projects in Robot Inventor is very easy. The three dots next to the Project name has a Share button</a:t>
            </a:r>
          </a:p>
          <a:p>
            <a:r>
              <a:rPr lang="en-US" dirty="0"/>
              <a:t>You can access these same features also from the menu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A9437-5FF0-434F-A7C4-915D4E1F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134A7-9431-CB44-BF80-0C860937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55F834-6C21-4B42-A0A1-7D245E6A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72" y="1516928"/>
            <a:ext cx="3855452" cy="22985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7F46F2-3FEB-3A41-9700-CF606A79C9A7}"/>
              </a:ext>
            </a:extLst>
          </p:cNvPr>
          <p:cNvSpPr/>
          <p:nvPr/>
        </p:nvSpPr>
        <p:spPr>
          <a:xfrm>
            <a:off x="6598997" y="1562749"/>
            <a:ext cx="243956" cy="230534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CD9F10F5-2F55-9B48-8B79-7ACD7AE1C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606" y="4286759"/>
            <a:ext cx="3429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9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E098-9A8B-0446-B812-0421C5C4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code between projects IN 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F7DA-451F-B34E-9640-E2CA9D27D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5815406" cy="5082601"/>
          </a:xfrm>
        </p:spPr>
        <p:txBody>
          <a:bodyPr/>
          <a:lstStyle/>
          <a:p>
            <a:r>
              <a:rPr lang="en-US" dirty="0"/>
              <a:t>Click on the program stack you wish to copy to another project</a:t>
            </a:r>
          </a:p>
          <a:p>
            <a:r>
              <a:rPr lang="en-US" dirty="0"/>
              <a:t>Hit CTRL-C to Copy the stack (⌘ Command-C on Mac OS X)</a:t>
            </a:r>
          </a:p>
          <a:p>
            <a:r>
              <a:rPr lang="en-US" dirty="0"/>
              <a:t>Go to the other project file and hit CTRL-V (PASTE) (⌘ Command-V on Mac OS X)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Unfortunately, using COPY-PASTE across projects does not work in Robot Inventor as of December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C703E-827F-4D41-B9C4-7EC26CEC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77A58-E8E2-AF40-BF5D-7DB17DDD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Image result for control c control v">
            <a:extLst>
              <a:ext uri="{FF2B5EF4-FFF2-40B4-BE49-F238E27FC236}">
                <a16:creationId xmlns:a16="http://schemas.microsoft.com/office/drawing/2014/main" id="{DB754BF1-D607-4341-9838-74B80E6E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357" y="1277303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30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7"/>
            <a:ext cx="8831580" cy="2409220"/>
          </a:xfrm>
        </p:spPr>
        <p:txBody>
          <a:bodyPr/>
          <a:lstStyle/>
          <a:p>
            <a:r>
              <a:rPr lang="en-US" dirty="0"/>
              <a:t>Learn how to create and name projects </a:t>
            </a:r>
          </a:p>
          <a:p>
            <a:r>
              <a:rPr lang="en-US" dirty="0"/>
              <a:t>Learn how to duplicate and delete projects</a:t>
            </a:r>
          </a:p>
          <a:p>
            <a:r>
              <a:rPr lang="en-US" dirty="0"/>
              <a:t>Learn how to copy code across projects</a:t>
            </a:r>
          </a:p>
          <a:p>
            <a:r>
              <a:rPr lang="en-US" dirty="0"/>
              <a:t>Learn how to order your projects on your Hub</a:t>
            </a:r>
          </a:p>
          <a:p>
            <a:r>
              <a:rPr lang="en-US" dirty="0"/>
              <a:t>Learn how to share project files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4AAE4-28AB-4B08-8A92-91AD24C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943" y="1277961"/>
            <a:ext cx="4154181" cy="97498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To create a new project, click on the + sign in either SPIKE Prime or Robot Inventor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8C983-1285-4778-8F4B-C8F29633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4ABDE4-AA3F-3D43-85C3-3AFD67DCC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8"/>
          <a:stretch/>
        </p:blipFill>
        <p:spPr>
          <a:xfrm>
            <a:off x="175260" y="1277961"/>
            <a:ext cx="4298769" cy="31615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86E5B5-9AAF-A94C-BC46-320F8A0B4E30}"/>
              </a:ext>
            </a:extLst>
          </p:cNvPr>
          <p:cNvSpPr/>
          <p:nvPr/>
        </p:nvSpPr>
        <p:spPr>
          <a:xfrm>
            <a:off x="4284735" y="1267075"/>
            <a:ext cx="243724" cy="3697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BBBFD-7192-D44D-BA3A-1BA549E9D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955" y="2725000"/>
            <a:ext cx="3999849" cy="3429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5156E2-7967-F141-9D2C-599C81883094}"/>
              </a:ext>
            </a:extLst>
          </p:cNvPr>
          <p:cNvSpPr/>
          <p:nvPr/>
        </p:nvSpPr>
        <p:spPr>
          <a:xfrm>
            <a:off x="5874049" y="2725000"/>
            <a:ext cx="243724" cy="3697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68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Delete, duplicate, rename in 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587" y="3590617"/>
            <a:ext cx="3454400" cy="26758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Click on “My Projects” to view a list of the projects you have made.</a:t>
            </a:r>
          </a:p>
          <a:p>
            <a:r>
              <a:rPr lang="en-US" dirty="0"/>
              <a:t>To edit an existing project click on the edit icon [2] and then select the project you want to modify. Select the desired action (delete/duplicate/rename) [3].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8C983-1285-4778-8F4B-C8F29633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B73D2-4720-4091-869B-6A1604E50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6" t="9973" r="4597" b="5111"/>
          <a:stretch/>
        </p:blipFill>
        <p:spPr>
          <a:xfrm>
            <a:off x="175260" y="1187293"/>
            <a:ext cx="5230328" cy="419946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CED8C5-E1D5-49F9-8B55-1492D66B15C5}"/>
              </a:ext>
            </a:extLst>
          </p:cNvPr>
          <p:cNvSpPr/>
          <p:nvPr/>
        </p:nvSpPr>
        <p:spPr>
          <a:xfrm>
            <a:off x="4921554" y="1750260"/>
            <a:ext cx="299591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92C2E-DDF5-4F2C-BAC7-77177A0BD5D1}"/>
              </a:ext>
            </a:extLst>
          </p:cNvPr>
          <p:cNvSpPr txBox="1"/>
          <p:nvPr/>
        </p:nvSpPr>
        <p:spPr>
          <a:xfrm>
            <a:off x="4072080" y="1240252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500"/>
                </a:solidFill>
              </a:rPr>
              <a:t>[1]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D17075-3F4F-41F9-90A9-018E738C18E3}"/>
              </a:ext>
            </a:extLst>
          </p:cNvPr>
          <p:cNvSpPr/>
          <p:nvPr/>
        </p:nvSpPr>
        <p:spPr>
          <a:xfrm>
            <a:off x="2330653" y="4984302"/>
            <a:ext cx="1356283" cy="25184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7C74D-BE18-4AB4-AC1E-E1A462F5B5DF}"/>
              </a:ext>
            </a:extLst>
          </p:cNvPr>
          <p:cNvSpPr txBox="1"/>
          <p:nvPr/>
        </p:nvSpPr>
        <p:spPr>
          <a:xfrm>
            <a:off x="3686936" y="4925142"/>
            <a:ext cx="5858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500"/>
                </a:solidFill>
              </a:rPr>
              <a:t>[3]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A70548-C11A-4FAB-A268-37C1D5E2AD73}"/>
              </a:ext>
            </a:extLst>
          </p:cNvPr>
          <p:cNvSpPr/>
          <p:nvPr/>
        </p:nvSpPr>
        <p:spPr>
          <a:xfrm>
            <a:off x="3419880" y="1309993"/>
            <a:ext cx="661103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C1814-53A1-5F43-8AA5-A1A683A1D954}"/>
              </a:ext>
            </a:extLst>
          </p:cNvPr>
          <p:cNvSpPr txBox="1"/>
          <p:nvPr/>
        </p:nvSpPr>
        <p:spPr>
          <a:xfrm>
            <a:off x="4833043" y="2147276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500"/>
                </a:solidFill>
              </a:rPr>
              <a:t>[2]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C43EAC-FDA5-6E4A-B768-1115AC020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172" y="1187293"/>
            <a:ext cx="2840594" cy="220873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72F5B0-19AD-FF48-A130-6E0BF70827BD}"/>
              </a:ext>
            </a:extLst>
          </p:cNvPr>
          <p:cNvSpPr/>
          <p:nvPr/>
        </p:nvSpPr>
        <p:spPr>
          <a:xfrm>
            <a:off x="7589723" y="1090456"/>
            <a:ext cx="661103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88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3AD593-C405-AB4C-9D94-974EBE473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1223410"/>
            <a:ext cx="5190535" cy="4324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Delete, duplicate, rename IN ROBOT INVENTOR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587" y="3127513"/>
            <a:ext cx="3454400" cy="31389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Clicking on “My Projects” at the bottom of the Home page shows a list of the projects you have made. [1] </a:t>
            </a:r>
          </a:p>
          <a:p>
            <a:r>
              <a:rPr lang="en-US" dirty="0"/>
              <a:t>To edit an existing project click on the edit icon [2] and then select the project you want to modify. Select the desired action (delete/duplicate/rename/share) [3].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8C983-1285-4778-8F4B-C8F29633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ED8C5-E1D5-49F9-8B55-1492D66B15C5}"/>
              </a:ext>
            </a:extLst>
          </p:cNvPr>
          <p:cNvSpPr/>
          <p:nvPr/>
        </p:nvSpPr>
        <p:spPr>
          <a:xfrm>
            <a:off x="5039957" y="1758001"/>
            <a:ext cx="299591" cy="299591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92C2E-DDF5-4F2C-BAC7-77177A0BD5D1}"/>
              </a:ext>
            </a:extLst>
          </p:cNvPr>
          <p:cNvSpPr txBox="1"/>
          <p:nvPr/>
        </p:nvSpPr>
        <p:spPr>
          <a:xfrm>
            <a:off x="1242640" y="4959576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D17075-3F4F-41F9-90A9-018E738C18E3}"/>
              </a:ext>
            </a:extLst>
          </p:cNvPr>
          <p:cNvSpPr/>
          <p:nvPr/>
        </p:nvSpPr>
        <p:spPr>
          <a:xfrm>
            <a:off x="1655738" y="5109808"/>
            <a:ext cx="938151" cy="369332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B3B09A-926E-DB47-B4E9-B214083A8DC9}"/>
              </a:ext>
            </a:extLst>
          </p:cNvPr>
          <p:cNvSpPr/>
          <p:nvPr/>
        </p:nvSpPr>
        <p:spPr>
          <a:xfrm>
            <a:off x="2101257" y="4671609"/>
            <a:ext cx="1979726" cy="369332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5DE4D1-0889-144E-8D7A-6A7C1A1E9BE6}"/>
              </a:ext>
            </a:extLst>
          </p:cNvPr>
          <p:cNvSpPr txBox="1"/>
          <p:nvPr/>
        </p:nvSpPr>
        <p:spPr>
          <a:xfrm>
            <a:off x="4951446" y="2074394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[2]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EE7C2F-FBD6-EE43-A158-68628234CAF2}"/>
              </a:ext>
            </a:extLst>
          </p:cNvPr>
          <p:cNvSpPr txBox="1"/>
          <p:nvPr/>
        </p:nvSpPr>
        <p:spPr>
          <a:xfrm>
            <a:off x="4068167" y="4686244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[3]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82675-9C40-5E41-AE19-47DD92355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846" y="1173394"/>
            <a:ext cx="2193526" cy="19041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6924E1-2683-AB47-9F44-8237FC7166C1}"/>
              </a:ext>
            </a:extLst>
          </p:cNvPr>
          <p:cNvSpPr/>
          <p:nvPr/>
        </p:nvSpPr>
        <p:spPr>
          <a:xfrm>
            <a:off x="7099853" y="2802914"/>
            <a:ext cx="414130" cy="324599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24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8BFD74-90C2-6640-A6BA-ED682A7C2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8" y="1400193"/>
            <a:ext cx="3923010" cy="2141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5AE1C8-66CE-494F-8271-949BFEC9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Rename projects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627546D-B6FF-5B4F-AC09-23313ED6C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106" y="1444266"/>
            <a:ext cx="4183500" cy="4822219"/>
          </a:xfrm>
        </p:spPr>
        <p:txBody>
          <a:bodyPr>
            <a:normAutofit/>
          </a:bodyPr>
          <a:lstStyle/>
          <a:p>
            <a:r>
              <a:rPr lang="en-US" dirty="0"/>
              <a:t>The three dots (…) next to the Project name in both SPIKE Prime and Robot Inventor lets you rename projects and also save them to a different location</a:t>
            </a:r>
          </a:p>
          <a:p>
            <a:r>
              <a:rPr lang="en-US" dirty="0"/>
              <a:t>Note: Robot Inventor lets you also share projects this way</a:t>
            </a:r>
          </a:p>
          <a:p>
            <a:r>
              <a:rPr lang="en-US" dirty="0"/>
              <a:t>Some of these options are available from the App menu as well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F6612-B6F1-43D2-87F1-6ED4A9C9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08523197-9103-42D8-830F-8E9AFA0E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D40676-E55E-437A-9A4F-3291867EF186}"/>
              </a:ext>
            </a:extLst>
          </p:cNvPr>
          <p:cNvSpPr/>
          <p:nvPr/>
        </p:nvSpPr>
        <p:spPr>
          <a:xfrm>
            <a:off x="3076188" y="1444266"/>
            <a:ext cx="243956" cy="230534"/>
          </a:xfrm>
          <a:prstGeom prst="rect">
            <a:avLst/>
          </a:prstGeom>
          <a:noFill/>
          <a:ln w="57150"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1028B-AF2A-FE45-AF6B-BCBB93BA7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8" y="3781764"/>
            <a:ext cx="3855452" cy="22985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CE0120-745C-F74A-8211-207B0FC3F712}"/>
              </a:ext>
            </a:extLst>
          </p:cNvPr>
          <p:cNvSpPr/>
          <p:nvPr/>
        </p:nvSpPr>
        <p:spPr>
          <a:xfrm>
            <a:off x="1769903" y="3827585"/>
            <a:ext cx="243956" cy="230534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33A86B-B3E0-B44E-919B-48D2A904C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355" y="4058119"/>
            <a:ext cx="2411198" cy="953683"/>
          </a:xfrm>
          <a:prstGeom prst="rect">
            <a:avLst/>
          </a:prstGeom>
        </p:spPr>
      </p:pic>
      <p:pic>
        <p:nvPicPr>
          <p:cNvPr id="8" name="Picture 7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D3A798D6-73D1-D54F-B2BA-054F918B8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355" y="5181027"/>
            <a:ext cx="2411198" cy="9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2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925F-2DE8-4ABA-ADFD-9B6FEBBF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projects ON THE HUB</a:t>
            </a:r>
          </a:p>
        </p:txBody>
      </p:sp>
      <p:pic>
        <p:nvPicPr>
          <p:cNvPr id="26" name="Content Placeholder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6FDED9-BDEE-40DB-9743-FA594481A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731" t="70128" b="464"/>
          <a:stretch/>
        </p:blipFill>
        <p:spPr>
          <a:xfrm>
            <a:off x="479253" y="1407187"/>
            <a:ext cx="3403095" cy="30632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2DD1-4409-4F35-9E4F-6685629D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1C3BD63-CC50-42E6-8E7A-A7F124AD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2ACD9-B0F3-4B32-BB55-019CE25CECB3}"/>
              </a:ext>
            </a:extLst>
          </p:cNvPr>
          <p:cNvSpPr txBox="1"/>
          <p:nvPr/>
        </p:nvSpPr>
        <p:spPr>
          <a:xfrm>
            <a:off x="585734" y="1243011"/>
            <a:ext cx="3101748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Download/Run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BD116D-3C17-4D8F-96FE-9BC340C909B8}"/>
              </a:ext>
            </a:extLst>
          </p:cNvPr>
          <p:cNvSpPr/>
          <p:nvPr/>
        </p:nvSpPr>
        <p:spPr>
          <a:xfrm>
            <a:off x="585734" y="1499054"/>
            <a:ext cx="3099160" cy="2050801"/>
          </a:xfrm>
          <a:prstGeom prst="rect">
            <a:avLst/>
          </a:prstGeom>
          <a:noFill/>
          <a:ln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C2887-9BB2-40E9-ACBF-F6886FCEB7E4}"/>
              </a:ext>
            </a:extLst>
          </p:cNvPr>
          <p:cNvSpPr/>
          <p:nvPr/>
        </p:nvSpPr>
        <p:spPr>
          <a:xfrm>
            <a:off x="2955711" y="2459744"/>
            <a:ext cx="536790" cy="482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0C6B4F6-2952-4A39-A68B-764BE53BAF00}"/>
              </a:ext>
            </a:extLst>
          </p:cNvPr>
          <p:cNvSpPr txBox="1">
            <a:spLocks/>
          </p:cNvSpPr>
          <p:nvPr/>
        </p:nvSpPr>
        <p:spPr>
          <a:xfrm>
            <a:off x="3997360" y="1234758"/>
            <a:ext cx="4987148" cy="4984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Download/Run Icon lets you pick the mode to download</a:t>
            </a:r>
          </a:p>
          <a:p>
            <a:r>
              <a:rPr lang="en-US" dirty="0"/>
              <a:t>This is also where you can select what “slot” on the Hub you want your project to be saved in</a:t>
            </a:r>
          </a:p>
          <a:p>
            <a:r>
              <a:rPr lang="en-US" dirty="0"/>
              <a:t>Use the arrow to change the number from 0 to any number between 0-19</a:t>
            </a:r>
          </a:p>
          <a:p>
            <a:r>
              <a:rPr lang="en-US" dirty="0"/>
              <a:t>The Hub can store up to 20 programs</a:t>
            </a:r>
          </a:p>
          <a:p>
            <a:r>
              <a:rPr lang="en-US" dirty="0"/>
              <a:t>This feature is available on both SPIKE Prime and Robot Inventor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DA2C4-B56C-45C7-A292-83CD1F748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95" y="4573614"/>
            <a:ext cx="1840791" cy="1692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A065E8-70C4-4310-9CD2-86DD1C16C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313" y="4607327"/>
            <a:ext cx="1841329" cy="1697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E402BC-929D-40B2-8AC9-FDC88125F6F6}"/>
              </a:ext>
            </a:extLst>
          </p:cNvPr>
          <p:cNvSpPr txBox="1"/>
          <p:nvPr/>
        </p:nvSpPr>
        <p:spPr>
          <a:xfrm>
            <a:off x="2349992" y="4989614"/>
            <a:ext cx="88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AE1152-AA18-4A09-BB97-7D16EC1021DE}"/>
              </a:ext>
            </a:extLst>
          </p:cNvPr>
          <p:cNvSpPr/>
          <p:nvPr/>
        </p:nvSpPr>
        <p:spPr>
          <a:xfrm>
            <a:off x="1848612" y="3785624"/>
            <a:ext cx="536790" cy="620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05D76E-03AD-CA4B-B86A-83789B7B2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780" y="4325284"/>
            <a:ext cx="1600125" cy="16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71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ED55-DCD5-F844-8C77-D4CBE27C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ORDER OF PROJECTS (SPIKE PRIME)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9D364-1AAF-3347-B32A-9F786C0A0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BD172-9FB9-C44C-912E-02E5B563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EF50E-E5D2-7142-A579-5FB563A3B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02" t="9722" r="46249" b="82093"/>
          <a:stretch/>
        </p:blipFill>
        <p:spPr>
          <a:xfrm>
            <a:off x="175258" y="1612304"/>
            <a:ext cx="3519018" cy="7527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B8FAF1-FBF7-064A-90F5-E42F552DB0A9}"/>
              </a:ext>
            </a:extLst>
          </p:cNvPr>
          <p:cNvSpPr/>
          <p:nvPr/>
        </p:nvSpPr>
        <p:spPr>
          <a:xfrm>
            <a:off x="194825" y="1653197"/>
            <a:ext cx="549201" cy="545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E426C-B7AF-4B82-BA2B-AF7338DE1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046"/>
          <a:stretch/>
        </p:blipFill>
        <p:spPr>
          <a:xfrm>
            <a:off x="4039898" y="1436174"/>
            <a:ext cx="4882226" cy="2681021"/>
          </a:xfrm>
          <a:prstGeom prst="rect">
            <a:avLst/>
          </a:prstGeom>
          <a:ln w="28575">
            <a:solidFill>
              <a:srgbClr val="FFD5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CA643B-5177-4E11-A92E-8750C3FF7532}"/>
              </a:ext>
            </a:extLst>
          </p:cNvPr>
          <p:cNvSpPr/>
          <p:nvPr/>
        </p:nvSpPr>
        <p:spPr>
          <a:xfrm>
            <a:off x="6334009" y="1781797"/>
            <a:ext cx="1059626" cy="2683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8CB71-70A0-48E2-AE2A-BCB1ED907C42}"/>
              </a:ext>
            </a:extLst>
          </p:cNvPr>
          <p:cNvSpPr/>
          <p:nvPr/>
        </p:nvSpPr>
        <p:spPr>
          <a:xfrm>
            <a:off x="8582296" y="2365010"/>
            <a:ext cx="339827" cy="3838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851D5-A107-504D-BB23-98657332B4C5}"/>
              </a:ext>
            </a:extLst>
          </p:cNvPr>
          <p:cNvSpPr txBox="1"/>
          <p:nvPr/>
        </p:nvSpPr>
        <p:spPr>
          <a:xfrm>
            <a:off x="175259" y="1242972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Click on the Hub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82C87-20AB-9648-BE0F-E247B1BBC858}"/>
              </a:ext>
            </a:extLst>
          </p:cNvPr>
          <p:cNvSpPr txBox="1"/>
          <p:nvPr/>
        </p:nvSpPr>
        <p:spPr>
          <a:xfrm>
            <a:off x="194825" y="2734342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Click on “Manage Programs”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33900F-95E7-9E4B-94FB-3A6DF866D82D}"/>
              </a:ext>
            </a:extLst>
          </p:cNvPr>
          <p:cNvSpPr txBox="1"/>
          <p:nvPr/>
        </p:nvSpPr>
        <p:spPr>
          <a:xfrm>
            <a:off x="4073861" y="4221310"/>
            <a:ext cx="4882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Click on the two bars icon (=) in each row to drag the program to a new position.  Use the trashcan icon to delete</a:t>
            </a:r>
          </a:p>
        </p:txBody>
      </p:sp>
    </p:spTree>
    <p:extLst>
      <p:ext uri="{BB962C8B-B14F-4D97-AF65-F5344CB8AC3E}">
        <p14:creationId xmlns:p14="http://schemas.microsoft.com/office/powerpoint/2010/main" val="2106870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DE57-CCB8-B949-BEEF-45EC950E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CHANGING THE ORDER OF PROJECTS (ROBOT INVENTOR)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175005-DABF-DC4A-9A30-89E9A9820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7856"/>
          <a:stretch/>
        </p:blipFill>
        <p:spPr>
          <a:xfrm>
            <a:off x="3839344" y="1703273"/>
            <a:ext cx="5129396" cy="241152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21B84-56BA-204E-A8C8-DFEEB11B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05/11/2023)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85C60-1584-684A-A295-1425E4E2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99AF56-BC50-004A-90C8-822ACA55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" y="2567052"/>
            <a:ext cx="3562957" cy="2678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FD22C-091D-4C48-A30B-5CC823C8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" y="1703272"/>
            <a:ext cx="3562957" cy="6395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86662D-BFA4-3444-8A7F-C21609BB5025}"/>
              </a:ext>
            </a:extLst>
          </p:cNvPr>
          <p:cNvSpPr/>
          <p:nvPr/>
        </p:nvSpPr>
        <p:spPr>
          <a:xfrm>
            <a:off x="3189016" y="1750212"/>
            <a:ext cx="549201" cy="54562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7CD499-6F43-6C46-A08A-5D68111D3F8D}"/>
              </a:ext>
            </a:extLst>
          </p:cNvPr>
          <p:cNvSpPr/>
          <p:nvPr/>
        </p:nvSpPr>
        <p:spPr>
          <a:xfrm>
            <a:off x="1989342" y="2607546"/>
            <a:ext cx="549201" cy="54562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EEA4EC-47DA-0546-850D-074767395A0D}"/>
              </a:ext>
            </a:extLst>
          </p:cNvPr>
          <p:cNvSpPr/>
          <p:nvPr/>
        </p:nvSpPr>
        <p:spPr>
          <a:xfrm>
            <a:off x="8568852" y="2001704"/>
            <a:ext cx="347134" cy="34107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36C2-75AF-C945-8404-70E7457E0264}"/>
              </a:ext>
            </a:extLst>
          </p:cNvPr>
          <p:cNvSpPr txBox="1"/>
          <p:nvPr/>
        </p:nvSpPr>
        <p:spPr>
          <a:xfrm>
            <a:off x="175259" y="1242972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Click on the Hub icon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8FC94-DD0A-3B43-B713-5508B25C89D3}"/>
              </a:ext>
            </a:extLst>
          </p:cNvPr>
          <p:cNvSpPr txBox="1"/>
          <p:nvPr/>
        </p:nvSpPr>
        <p:spPr>
          <a:xfrm>
            <a:off x="175258" y="5287566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Click on “Programs”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442FFB-3969-0542-891E-76CC3E92E9C2}"/>
              </a:ext>
            </a:extLst>
          </p:cNvPr>
          <p:cNvSpPr txBox="1"/>
          <p:nvPr/>
        </p:nvSpPr>
        <p:spPr>
          <a:xfrm>
            <a:off x="3738215" y="4221311"/>
            <a:ext cx="5217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Click on the two bars icon (=) in each row to drag the program to a new position.  Use the trashcan icon to delete</a:t>
            </a:r>
          </a:p>
        </p:txBody>
      </p:sp>
    </p:spTree>
    <p:extLst>
      <p:ext uri="{BB962C8B-B14F-4D97-AF65-F5344CB8AC3E}">
        <p14:creationId xmlns:p14="http://schemas.microsoft.com/office/powerpoint/2010/main" val="36821189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primelessons</Template>
  <TotalTime>213</TotalTime>
  <Words>986</Words>
  <Application>Microsoft Macintosh PowerPoint</Application>
  <PresentationFormat>On-screen Show (4:3)</PresentationFormat>
  <Paragraphs>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Gill Sans MT</vt:lpstr>
      <vt:lpstr>Helvetica Neue</vt:lpstr>
      <vt:lpstr>Wingdings 2</vt:lpstr>
      <vt:lpstr>Dividend</vt:lpstr>
      <vt:lpstr>Managing Projects</vt:lpstr>
      <vt:lpstr>Lesson Objectives</vt:lpstr>
      <vt:lpstr>Create PROJECTS</vt:lpstr>
      <vt:lpstr>Delete, duplicate, rename in SPIKE PRIME</vt:lpstr>
      <vt:lpstr>Delete, duplicate, rename IN ROBOT INVENTOR</vt:lpstr>
      <vt:lpstr>Another way to Rename projects</vt:lpstr>
      <vt:lpstr>Ordering projects ON THE HUB</vt:lpstr>
      <vt:lpstr>CHANGING THE ORDER OF PROJECTS (SPIKE PRIME)</vt:lpstr>
      <vt:lpstr>CHANGING THE ORDER OF PROJECTS (ROBOT INVENTOR)</vt:lpstr>
      <vt:lpstr>Sharing projects IN SPIKE PRIME</vt:lpstr>
      <vt:lpstr>Sharing projects IN ROBOT INVENTOR</vt:lpstr>
      <vt:lpstr>Copying code between projects IN SPIKE PRIME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management</dc:title>
  <dc:creator>Srinivasan Seshan</dc:creator>
  <cp:lastModifiedBy>Srinivasan Seshan</cp:lastModifiedBy>
  <cp:revision>34</cp:revision>
  <dcterms:created xsi:type="dcterms:W3CDTF">2019-12-31T03:18:51Z</dcterms:created>
  <dcterms:modified xsi:type="dcterms:W3CDTF">2023-05-12T00:01:55Z</dcterms:modified>
</cp:coreProperties>
</file>